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6" r:id="rId1"/>
  </p:sldMasterIdLst>
  <p:sldIdLst>
    <p:sldId id="256" r:id="rId2"/>
    <p:sldId id="257" r:id="rId3"/>
    <p:sldId id="258" r:id="rId4"/>
    <p:sldId id="259" r:id="rId5"/>
  </p:sldIdLst>
  <p:sldSz cx="9144000" cy="6858000" type="screen4x3"/>
  <p:notesSz cx="7010400" cy="92964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5332" autoAdjust="0"/>
  </p:normalViewPr>
  <p:slideViewPr>
    <p:cSldViewPr>
      <p:cViewPr varScale="1">
        <p:scale>
          <a:sx n="94" d="100"/>
          <a:sy n="94" d="100"/>
        </p:scale>
        <p:origin x="1624" y="192"/>
      </p:cViewPr>
      <p:guideLst>
        <p:guide orient="horz" pos="2160"/>
        <p:guide pos="288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4294967295">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57E3F47A-FC1B-4BA4-B4F2-38D024375992}" type="datetimeFigureOut">
              <a:rPr lang="en-US" smtClean="0"/>
              <a:t>6/4/24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18F3E5D-03F6-4E62-B1AF-9172D6321EA9}"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7E3F47A-FC1B-4BA4-B4F2-38D024375992}" type="datetimeFigureOut">
              <a:rPr lang="en-US" smtClean="0"/>
              <a:t>6/4/24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F3E5D-03F6-4E62-B1AF-9172D6321EA9}" type="slidenum">
              <a:rPr lang="en-US" smtClean="0"/>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7E3F47A-FC1B-4BA4-B4F2-38D024375992}" type="datetimeFigureOut">
              <a:rPr lang="en-US" smtClean="0"/>
              <a:t>6/4/24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F3E5D-03F6-4E62-B1AF-9172D6321EA9}" type="slidenum">
              <a:rPr lang="en-US" smtClean="0"/>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57E3F47A-FC1B-4BA4-B4F2-38D024375992}" type="datetimeFigureOut">
              <a:rPr lang="en-US" smtClean="0"/>
              <a:t>6/4/24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F3E5D-03F6-4E62-B1AF-9172D6321EA9}"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429496729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7E3F47A-FC1B-4BA4-B4F2-38D024375992}" type="datetimeFigureOut">
              <a:rPr lang="en-US" smtClean="0"/>
              <a:t>6/4/24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18F3E5D-03F6-4E62-B1AF-9172D6321EA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57E3F47A-FC1B-4BA4-B4F2-38D024375992}" type="datetimeFigureOut">
              <a:rPr lang="en-US" smtClean="0"/>
              <a:t>6/4/24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8F3E5D-03F6-4E62-B1AF-9172D6321EA9}"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57E3F47A-FC1B-4BA4-B4F2-38D024375992}" type="datetimeFigureOut">
              <a:rPr lang="en-US" smtClean="0"/>
              <a:t>6/4/24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8F3E5D-03F6-4E62-B1AF-9172D6321EA9}"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7E3F47A-FC1B-4BA4-B4F2-38D024375992}" type="datetimeFigureOut">
              <a:rPr lang="en-US" smtClean="0"/>
              <a:t>6/4/24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8F3E5D-03F6-4E62-B1AF-9172D6321EA9}" type="slidenum">
              <a:rPr lang="en-US" smtClean="0"/>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E3F47A-FC1B-4BA4-B4F2-38D024375992}" type="datetimeFigureOut">
              <a:rPr lang="en-US" smtClean="0"/>
              <a:t>6/4/24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8F3E5D-03F6-4E62-B1AF-9172D6321EA9}" type="slidenum">
              <a:rPr lang="en-US" smtClean="0"/>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4294967295">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7E3F47A-FC1B-4BA4-B4F2-38D024375992}" type="datetimeFigureOut">
              <a:rPr lang="en-US" smtClean="0"/>
              <a:t>6/4/24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8F3E5D-03F6-4E62-B1AF-9172D6321EA9}"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7E3F47A-FC1B-4BA4-B4F2-38D024375992}" type="datetimeFigureOut">
              <a:rPr lang="en-US" smtClean="0"/>
              <a:t>6/4/24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18F3E5D-03F6-4E62-B1AF-9172D6321EA9}"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4294967295">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7E3F47A-FC1B-4BA4-B4F2-38D024375992}" type="datetimeFigureOut">
              <a:rPr lang="en-US" smtClean="0"/>
              <a:t>6/4/24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18F3E5D-03F6-4E62-B1AF-9172D6321EA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a:t>Candidate Biographies </a:t>
            </a:r>
          </a:p>
        </p:txBody>
      </p:sp>
      <p:sp>
        <p:nvSpPr>
          <p:cNvPr id="2" name="Title 1"/>
          <p:cNvSpPr>
            <a:spLocks noGrp="1"/>
          </p:cNvSpPr>
          <p:nvPr>
            <p:ph type="ctrTitle"/>
          </p:nvPr>
        </p:nvSpPr>
        <p:spPr/>
        <p:txBody>
          <a:bodyPr>
            <a:normAutofit/>
          </a:bodyPr>
          <a:lstStyle/>
          <a:p>
            <a:r>
              <a:rPr lang="en-US" dirty="0"/>
              <a:t>Carver Board Member Nominations</a:t>
            </a:r>
            <a:br>
              <a:rPr lang="en-US" dirty="0"/>
            </a:br>
            <a:r>
              <a:rPr lang="en-US" dirty="0"/>
              <a:t>2024</a:t>
            </a:r>
          </a:p>
        </p:txBody>
      </p:sp>
    </p:spTree>
    <p:extLst>
      <p:ext uri="{BB962C8B-B14F-4D97-AF65-F5344CB8AC3E}">
        <p14:creationId xmlns:p14="http://schemas.microsoft.com/office/powerpoint/2010/main" val="179663114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Stephen</a:t>
            </a:r>
            <a:r>
              <a:rPr lang="en-US" b="1" dirty="0"/>
              <a:t> </a:t>
            </a:r>
            <a:r>
              <a:rPr lang="en-US" sz="3600" b="1" dirty="0"/>
              <a:t>Fisch</a:t>
            </a:r>
            <a:endParaRPr lang="en-US" sz="3600" dirty="0"/>
          </a:p>
        </p:txBody>
      </p:sp>
      <p:sp>
        <p:nvSpPr>
          <p:cNvPr id="3" name="Content Placeholder 2"/>
          <p:cNvSpPr>
            <a:spLocks noGrp="1"/>
          </p:cNvSpPr>
          <p:nvPr>
            <p:ph sz="quarter" idx="1"/>
          </p:nvPr>
        </p:nvSpPr>
        <p:spPr>
          <a:xfrm>
            <a:off x="914400" y="1524000"/>
            <a:ext cx="7772400" cy="4267200"/>
          </a:xfrm>
        </p:spPr>
        <p:txBody>
          <a:bodyPr>
            <a:normAutofit fontScale="85000" lnSpcReduction="20000"/>
          </a:bodyPr>
          <a:lstStyle/>
          <a:p>
            <a:r>
              <a:rPr lang="en-US" dirty="0"/>
              <a:t>Stephen Fisch has been a portfolio manager at Standard Investments since 2016. </a:t>
            </a:r>
          </a:p>
          <a:p>
            <a:r>
              <a:rPr lang="en-US" dirty="0"/>
              <a:t>Prior to joining Standard, Mr. Fisch was Director of North America Research and a Senior Analyst at Atlantic Investment Management. </a:t>
            </a:r>
          </a:p>
          <a:p>
            <a:r>
              <a:rPr lang="en-US" dirty="0"/>
              <a:t>Prior to Atlantic Investment Management, he was a Portfolio Manager for Sigma Capital. Previously, Mr. Fisch was a Portfolio Manager for HBK Capital Management. </a:t>
            </a:r>
          </a:p>
          <a:p>
            <a:r>
              <a:rPr lang="en-US" dirty="0"/>
              <a:t>Mr. Fisch began his career as an Analyst in the Fixed Income, Currency &amp; Commodities and Investment Banking Divisions at Goldman, Sachs &amp; Co. </a:t>
            </a:r>
          </a:p>
          <a:p>
            <a:r>
              <a:rPr lang="en-US" dirty="0"/>
              <a:t>Mr. Fisch graduated Beta Gamma Sigma and received his MBA from  Columbia Business School and his BS </a:t>
            </a:r>
            <a:r>
              <a:rPr lang="en-US" i="1" dirty="0"/>
              <a:t>magna cum laude</a:t>
            </a:r>
            <a:r>
              <a:rPr lang="en-US" dirty="0"/>
              <a:t>, Phi Beta Kappa from Duke University. </a:t>
            </a:r>
            <a:br>
              <a:rPr lang="en-US" sz="1200" dirty="0"/>
            </a:br>
            <a:br>
              <a:rPr lang="en-US" sz="1200" dirty="0"/>
            </a:br>
            <a:endParaRPr lang="en-US" sz="1600" dirty="0"/>
          </a:p>
        </p:txBody>
      </p:sp>
    </p:spTree>
    <p:extLst>
      <p:ext uri="{BB962C8B-B14F-4D97-AF65-F5344CB8AC3E}">
        <p14:creationId xmlns:p14="http://schemas.microsoft.com/office/powerpoint/2010/main" val="285708839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Gabrielle “Gabby” McCree </a:t>
            </a:r>
            <a:br>
              <a:rPr lang="en-US" dirty="0"/>
            </a:br>
            <a:br>
              <a:rPr lang="en-US" dirty="0"/>
            </a:br>
            <a:br>
              <a:rPr lang="en-US" dirty="0"/>
            </a:br>
            <a:r>
              <a:rPr lang="en-US" b="1" dirty="0"/>
              <a:t>Gabrielle “Gabby” McCree </a:t>
            </a:r>
            <a:br>
              <a:rPr lang="en-US" dirty="0"/>
            </a:br>
            <a:br>
              <a:rPr lang="en-US" dirty="0"/>
            </a:br>
            <a:br>
              <a:rPr lang="en-US" dirty="0"/>
            </a:br>
            <a:r>
              <a:rPr lang="en-US" b="1" dirty="0"/>
              <a:t>Gabrielle (Gabby) McCree</a:t>
            </a:r>
            <a:endParaRPr lang="en-US" dirty="0"/>
          </a:p>
        </p:txBody>
      </p:sp>
      <p:sp>
        <p:nvSpPr>
          <p:cNvPr id="3" name="Content Placeholder 2"/>
          <p:cNvSpPr>
            <a:spLocks noGrp="1"/>
          </p:cNvSpPr>
          <p:nvPr>
            <p:ph sz="quarter" idx="1"/>
          </p:nvPr>
        </p:nvSpPr>
        <p:spPr>
          <a:xfrm>
            <a:off x="914400" y="1524000"/>
            <a:ext cx="7772400" cy="4267200"/>
          </a:xfrm>
        </p:spPr>
        <p:txBody>
          <a:bodyPr>
            <a:normAutofit fontScale="62500" lnSpcReduction="20000"/>
          </a:bodyPr>
          <a:lstStyle/>
          <a:p>
            <a:r>
              <a:rPr lang="en-US" dirty="0"/>
              <a:t>For over 30 years Gabby has accumulated a blended history of employment and volunteering in the Education and Non-Profit sectors.  Most recently, she completed a four year term as Chairwoman of Mary Baldwin University Board of Trustees (also serving as Vice Chair, in various committee and task force leadership positions, during the previous 6 years on the Board) in Staunton, Virginia. </a:t>
            </a:r>
          </a:p>
          <a:p>
            <a:r>
              <a:rPr lang="en-US" dirty="0"/>
              <a:t>For over 15 years, Gabby taught English as a second language to adults at Manhattanville College in Purchase, The Community Resource Center in Mamaroneck, and the YWCA in White Plains.  Earlier in her career she worked part time at the New York City Writing Project at Lehman College and the Highbridge Community Life Center in the Bronx as a grant writer. </a:t>
            </a:r>
          </a:p>
          <a:p>
            <a:r>
              <a:rPr lang="en-US" dirty="0"/>
              <a:t>Prior to this, Gabby  was employed in the private sector, at Chemical Bank in Human Resources and their Corporate Social Policy Unit, as a grants officer,  covering non profits in the Bronx and Westchester.   </a:t>
            </a:r>
          </a:p>
          <a:p>
            <a:r>
              <a:rPr lang="en-US" dirty="0"/>
              <a:t>Since moving to Rye in 2001, she has served as a volunteer locally at Rye Presbyterian Church including Co-Chairing their most recent capital campaign, as a Chair of the Women’s Association community grants program for 10 years, as a Deacon organizing their volunteers for Carver’s Dinner at Noon, as a Stephen Leader and Sunday School teacher. </a:t>
            </a:r>
          </a:p>
          <a:p>
            <a:r>
              <a:rPr lang="en-US" dirty="0"/>
              <a:t>Gabby is a graduate of Mary Baldwin University and has substantial credit in a Masters of Education in TESOL at Manhattanville College. She is married to Don McCree, and has three adult children:  Lori, Chris and Andrea.  </a:t>
            </a:r>
            <a:br>
              <a:rPr lang="en-US" sz="1200" dirty="0"/>
            </a:br>
            <a:br>
              <a:rPr lang="en-US" sz="1200" dirty="0"/>
            </a:br>
            <a:endParaRPr lang="en-US" sz="1600" dirty="0"/>
          </a:p>
        </p:txBody>
      </p:sp>
    </p:spTree>
    <p:extLst>
      <p:ext uri="{BB962C8B-B14F-4D97-AF65-F5344CB8AC3E}">
        <p14:creationId xmlns:p14="http://schemas.microsoft.com/office/powerpoint/2010/main" val="57509045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Gabrielle “Gabby” McCree </a:t>
            </a:r>
            <a:br>
              <a:rPr lang="en-US" dirty="0"/>
            </a:br>
            <a:br>
              <a:rPr lang="en-US" dirty="0"/>
            </a:br>
            <a:br>
              <a:rPr lang="en-US" dirty="0"/>
            </a:br>
            <a:r>
              <a:rPr lang="en-US" b="1" dirty="0"/>
              <a:t>Gabrielle “Gabby” McCree </a:t>
            </a:r>
            <a:br>
              <a:rPr lang="en-US" dirty="0"/>
            </a:br>
            <a:br>
              <a:rPr lang="en-US" dirty="0"/>
            </a:br>
            <a:br>
              <a:rPr lang="en-US" dirty="0"/>
            </a:br>
            <a:r>
              <a:rPr lang="en-US" b="1" dirty="0"/>
              <a:t>Amory Wooden</a:t>
            </a:r>
            <a:endParaRPr lang="en-US" dirty="0"/>
          </a:p>
        </p:txBody>
      </p:sp>
      <p:sp>
        <p:nvSpPr>
          <p:cNvPr id="3" name="Content Placeholder 2"/>
          <p:cNvSpPr>
            <a:spLocks noGrp="1"/>
          </p:cNvSpPr>
          <p:nvPr>
            <p:ph sz="quarter" idx="1"/>
          </p:nvPr>
        </p:nvSpPr>
        <p:spPr>
          <a:xfrm>
            <a:off x="914400" y="1524000"/>
            <a:ext cx="7772400" cy="4267200"/>
          </a:xfrm>
        </p:spPr>
        <p:txBody>
          <a:bodyPr>
            <a:normAutofit fontScale="70000" lnSpcReduction="20000"/>
          </a:bodyPr>
          <a:lstStyle/>
          <a:p>
            <a:endParaRPr lang="en-US" dirty="0"/>
          </a:p>
          <a:p>
            <a:r>
              <a:rPr lang="en-US" dirty="0"/>
              <a:t>Amory spent over two decades in marketing in New York City, now a Chief Marketing Officer in the real estate industry. </a:t>
            </a:r>
          </a:p>
          <a:p>
            <a:r>
              <a:rPr lang="en-US" dirty="0"/>
              <a:t>Amory is a relative newcomer to Westchester County, having moved with her husband and four children during the pandemic. They have been thrilled to join such a tight-knit community in Rye with three kids at Rye Public Schools and one still at preschool. </a:t>
            </a:r>
          </a:p>
          <a:p>
            <a:r>
              <a:rPr lang="en-US" dirty="0"/>
              <a:t>Prior to their life in Rye, Amory and her husband Marc lived in Brooklyn where they restored brownstones, moving the growing gaggle of kids from one construction site to the next. </a:t>
            </a:r>
          </a:p>
          <a:p>
            <a:r>
              <a:rPr lang="en-US" dirty="0"/>
              <a:t>While Amory is not working or with her kids, she is a new - albeit dedicated - tennis player. </a:t>
            </a:r>
          </a:p>
          <a:p>
            <a:r>
              <a:rPr lang="en-US" dirty="0"/>
              <a:t>Amory has enjoyed supporting the Carver Center with the gala the past two years, and is eager to become further involved in the coming years.</a:t>
            </a:r>
            <a:br>
              <a:rPr lang="en-US" dirty="0"/>
            </a:br>
            <a:br>
              <a:rPr lang="en-US" dirty="0"/>
            </a:br>
            <a:br>
              <a:rPr lang="en-US" sz="1200" dirty="0"/>
            </a:br>
            <a:endParaRPr lang="en-US" sz="1600" dirty="0"/>
          </a:p>
        </p:txBody>
      </p:sp>
    </p:spTree>
    <p:extLst>
      <p:ext uri="{BB962C8B-B14F-4D97-AF65-F5344CB8AC3E}">
        <p14:creationId xmlns:p14="http://schemas.microsoft.com/office/powerpoint/2010/main" val="311338816"/>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21.02.14"/>
  <p:tag name="AS_TITLE" val="Aspose.Slides for .NET 4.0 Client Profile"/>
  <p:tag name="AS_VERSION" val="21.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Equity">
      <a:majorFont>
        <a:latin typeface="Franklin Gothic Book"/>
        <a:ea typeface="Arial"/>
        <a:cs typeface="Arial"/>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Arial"/>
        <a:cs typeface="Arial"/>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606</Words>
  <Application>Microsoft Macintosh PowerPoint</Application>
  <PresentationFormat>On-screen Show (4:3)</PresentationFormat>
  <Paragraphs>21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Franklin Gothic Book</vt:lpstr>
      <vt:lpstr>Perpetua</vt:lpstr>
      <vt:lpstr>Wingdings 2</vt:lpstr>
      <vt:lpstr>Equity</vt:lpstr>
      <vt:lpstr>Carver Board Member Nominations 2024</vt:lpstr>
      <vt:lpstr>Stephen Fisch</vt:lpstr>
      <vt:lpstr>Gabrielle “Gabby” McCree    Gabrielle “Gabby” McCree    Gabrielle (Gabby) McCree</vt:lpstr>
      <vt:lpstr>Gabrielle “Gabby” McCree    Gabrielle “Gabby” McCree    Amory Wooden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cp:lastPrinted>1601-01-01T00:00:00Z</cp:lastPrinted>
  <dcterms:created xsi:type="dcterms:W3CDTF">1601-01-01T00:00:00Z</dcterms:created>
  <dcterms:modified xsi:type="dcterms:W3CDTF">2024-06-04T12:13:20Z</dcterms:modified>
</cp:coreProperties>
</file>