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3" autoAdjust="0"/>
    <p:restoredTop sz="94660"/>
  </p:normalViewPr>
  <p:slideViewPr>
    <p:cSldViewPr snapToGrid="0">
      <p:cViewPr varScale="1">
        <p:scale>
          <a:sx n="55" d="100"/>
          <a:sy n="55" d="100"/>
        </p:scale>
        <p:origin x="192" y="10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presentation/d/11OxcNNxXzLCqlDIqQc7Lj4wdficwrhaqXzsBrVcZLTk/edit#slide=id.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Middle School CAP</a:t>
            </a:r>
          </a:p>
        </p:txBody>
      </p:sp>
      <p:sp>
        <p:nvSpPr>
          <p:cNvPr id="3" name="Subtitle 2"/>
          <p:cNvSpPr>
            <a:spLocks noGrp="1"/>
          </p:cNvSpPr>
          <p:nvPr>
            <p:ph type="subTitle" idx="1"/>
          </p:nvPr>
        </p:nvSpPr>
        <p:spPr/>
        <p:txBody>
          <a:bodyPr>
            <a:normAutofit lnSpcReduction="10000"/>
          </a:bodyPr>
          <a:lstStyle/>
          <a:p>
            <a:endParaRPr lang="en-US"/>
          </a:p>
          <a:p>
            <a:r>
              <a:rPr lang="en-US"/>
              <a:t>Presented by Alberto Arias </a:t>
            </a:r>
          </a:p>
          <a:p>
            <a:r>
              <a:rPr lang="en-US"/>
              <a:t>New Director of MS CAP!</a:t>
            </a:r>
          </a:p>
        </p:txBody>
      </p:sp>
    </p:spTree>
    <p:extLst>
      <p:ext uri="{BB962C8B-B14F-4D97-AF65-F5344CB8AC3E}">
        <p14:creationId xmlns:p14="http://schemas.microsoft.com/office/powerpoint/2010/main" val="80768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438501" cy="1250322"/>
          </a:xfrm>
        </p:spPr>
        <p:txBody>
          <a:bodyPr>
            <a:normAutofit fontScale="90000"/>
          </a:bodyPr>
          <a:lstStyle/>
          <a:p>
            <a:r>
              <a:rPr lang="en-US"/>
              <a:t>What experiences have I’ve had to prepare me for this type of work and why did you choose Carver Center.</a:t>
            </a:r>
          </a:p>
        </p:txBody>
      </p:sp>
      <p:sp>
        <p:nvSpPr>
          <p:cNvPr id="3" name="Content Placeholder 2"/>
          <p:cNvSpPr>
            <a:spLocks noGrp="1"/>
          </p:cNvSpPr>
          <p:nvPr>
            <p:ph idx="1"/>
          </p:nvPr>
        </p:nvSpPr>
        <p:spPr/>
        <p:txBody>
          <a:bodyPr>
            <a:normAutofit fontScale="77500" lnSpcReduction="20000"/>
          </a:bodyPr>
          <a:lstStyle/>
          <a:p>
            <a:r>
              <a:rPr lang="en-US"/>
              <a:t>My experience comes from:</a:t>
            </a:r>
          </a:p>
          <a:p>
            <a:pPr>
              <a:buFontTx/>
              <a:buChar char="-"/>
            </a:pPr>
            <a:r>
              <a:rPr lang="en-US"/>
              <a:t>Growing up in the inner city</a:t>
            </a:r>
          </a:p>
          <a:p>
            <a:pPr>
              <a:buFontTx/>
              <a:buChar char="-"/>
            </a:pPr>
            <a:r>
              <a:rPr lang="en-US"/>
              <a:t>Attending middle school in the Dominican Republic until High School</a:t>
            </a:r>
          </a:p>
          <a:p>
            <a:pPr>
              <a:buFontTx/>
              <a:buChar char="-"/>
            </a:pPr>
            <a:r>
              <a:rPr lang="en-US"/>
              <a:t>Running an intramurals team/center with very competitive SUNY students</a:t>
            </a:r>
          </a:p>
          <a:p>
            <a:pPr>
              <a:buFontTx/>
              <a:buChar char="-"/>
            </a:pPr>
            <a:r>
              <a:rPr lang="en-US"/>
              <a:t>Obtaining my masters in psychology ( heading for that Ph.D) with a concentration in education</a:t>
            </a:r>
          </a:p>
          <a:p>
            <a:pPr>
              <a:buFontTx/>
              <a:buChar char="-"/>
            </a:pPr>
            <a:r>
              <a:rPr lang="en-US"/>
              <a:t>And having worked in community centers in the Bronx that allowed me to quickly and efficiently rise through the ranks and run a 300 student afterschool program in my very own neighborhood.</a:t>
            </a:r>
          </a:p>
          <a:p>
            <a:pPr marL="0" indent="0">
              <a:buNone/>
            </a:pPr>
            <a:endParaRPr lang="en-US"/>
          </a:p>
          <a:p>
            <a:pPr marL="0" indent="0">
              <a:buNone/>
            </a:pPr>
            <a:r>
              <a:rPr lang="en-US"/>
              <a:t>And for the record, I feel as though Carver chose me..</a:t>
            </a:r>
          </a:p>
        </p:txBody>
      </p:sp>
    </p:spTree>
    <p:extLst>
      <p:ext uri="{BB962C8B-B14F-4D97-AF65-F5344CB8AC3E}">
        <p14:creationId xmlns:p14="http://schemas.microsoft.com/office/powerpoint/2010/main" val="53821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Structure at MS CAP:</a:t>
            </a:r>
            <a:br>
              <a:rPr lang="en-US" sz="4000"/>
            </a:br>
            <a:r>
              <a:rPr lang="en-US" sz="4000"/>
              <a:t>Schedule for the students</a:t>
            </a:r>
            <a:br>
              <a:rPr lang="en-US" sz="4000"/>
            </a:br>
            <a:r>
              <a:rPr lang="en-US" sz="4000"/>
              <a:t>Community Partnerships</a:t>
            </a:r>
            <a:br>
              <a:rPr lang="en-US"/>
            </a:br>
            <a:endParaRPr lang="en-US"/>
          </a:p>
        </p:txBody>
      </p:sp>
      <p:sp>
        <p:nvSpPr>
          <p:cNvPr id="3" name="Content Placeholder 2"/>
          <p:cNvSpPr>
            <a:spLocks noGrp="1"/>
          </p:cNvSpPr>
          <p:nvPr>
            <p:ph idx="1"/>
          </p:nvPr>
        </p:nvSpPr>
        <p:spPr/>
        <p:txBody>
          <a:bodyPr>
            <a:normAutofit fontScale="85000" lnSpcReduction="20000"/>
          </a:bodyPr>
          <a:lstStyle/>
          <a:p>
            <a:r>
              <a:rPr lang="en-US" dirty="0"/>
              <a:t>Schedule for the students: </a:t>
            </a:r>
          </a:p>
          <a:p>
            <a:r>
              <a:rPr lang="en-US" dirty="0"/>
              <a:t>Check-in @2:40-3:10pm</a:t>
            </a:r>
          </a:p>
          <a:p>
            <a:r>
              <a:rPr lang="en-US" dirty="0"/>
              <a:t>Walking back to Carver 3:15-3:25pm</a:t>
            </a:r>
          </a:p>
          <a:p>
            <a:r>
              <a:rPr lang="en-US" dirty="0"/>
              <a:t>Carver check in @3:30pm</a:t>
            </a:r>
          </a:p>
          <a:p>
            <a:r>
              <a:rPr lang="en-US" dirty="0" err="1"/>
              <a:t>Snupper</a:t>
            </a:r>
            <a:r>
              <a:rPr lang="en-US" dirty="0"/>
              <a:t> 3:30-3:50/3:55pm</a:t>
            </a:r>
          </a:p>
          <a:p>
            <a:r>
              <a:rPr lang="en-US" dirty="0"/>
              <a:t>Enrichment @ 4pm</a:t>
            </a:r>
          </a:p>
          <a:p>
            <a:r>
              <a:rPr lang="en-US" dirty="0"/>
              <a:t>Recreation/ Intramurals @ 5pm</a:t>
            </a:r>
          </a:p>
          <a:p>
            <a:r>
              <a:rPr lang="en-US" dirty="0"/>
              <a:t>Dismissal at 5:15-5:30pm</a:t>
            </a:r>
          </a:p>
          <a:p>
            <a:endParaRPr lang="en-US" dirty="0"/>
          </a:p>
        </p:txBody>
      </p:sp>
    </p:spTree>
    <p:extLst>
      <p:ext uri="{BB962C8B-B14F-4D97-AF65-F5344CB8AC3E}">
        <p14:creationId xmlns:p14="http://schemas.microsoft.com/office/powerpoint/2010/main" val="303535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Community Partnerships: </a:t>
            </a:r>
          </a:p>
          <a:p>
            <a:pPr marL="0" indent="0">
              <a:buNone/>
            </a:pPr>
            <a:r>
              <a:rPr lang="en-US"/>
              <a:t>Clay Arts- </a:t>
            </a:r>
          </a:p>
          <a:p>
            <a:pPr marL="0" indent="0">
              <a:buNone/>
            </a:pPr>
            <a:r>
              <a:rPr lang="en-US"/>
              <a:t>Rye Nature </a:t>
            </a:r>
          </a:p>
          <a:p>
            <a:pPr marL="0" indent="0">
              <a:buNone/>
            </a:pPr>
            <a:r>
              <a:rPr lang="en-US"/>
              <a:t>Greenwhich Hospital ( Nutrition Class) </a:t>
            </a:r>
          </a:p>
          <a:p>
            <a:pPr marL="0" indent="0">
              <a:buNone/>
            </a:pPr>
            <a:r>
              <a:rPr lang="en-US"/>
              <a:t>Most recently added High School Readiness with Marcelo- </a:t>
            </a:r>
            <a:r>
              <a:rPr lang="en-US">
                <a:hlinkClick r:id="rId2"/>
              </a:rPr>
              <a:t>https://docs.google.com/presentation/d/11OxcNNxXzLCqlDIqQc7Lj4wdficwrhaqXzsBrVcZLTk/edit#slide=id.p</a:t>
            </a:r>
            <a:endParaRPr lang="en-US"/>
          </a:p>
        </p:txBody>
      </p:sp>
      <p:sp>
        <p:nvSpPr>
          <p:cNvPr id="4" name="Title 1"/>
          <p:cNvSpPr>
            <a:spLocks noGrp="1"/>
          </p:cNvSpPr>
          <p:nvPr>
            <p:ph type="title"/>
          </p:nvPr>
        </p:nvSpPr>
        <p:spPr/>
        <p:txBody>
          <a:bodyPr>
            <a:normAutofit fontScale="90000"/>
          </a:bodyPr>
          <a:lstStyle/>
          <a:p>
            <a:r>
              <a:rPr lang="en-US" sz="4000"/>
              <a:t>Structure at MS CAP:</a:t>
            </a:r>
            <a:br>
              <a:rPr lang="en-US" sz="4000"/>
            </a:br>
            <a:r>
              <a:rPr lang="en-US" sz="4000"/>
              <a:t>Schedule for the students</a:t>
            </a:r>
            <a:br>
              <a:rPr lang="en-US" sz="4000"/>
            </a:br>
            <a:r>
              <a:rPr lang="en-US" sz="4000"/>
              <a:t>Community Partnerships ( continued)</a:t>
            </a:r>
            <a:br>
              <a:rPr lang="en-US"/>
            </a:br>
            <a:endParaRPr lang="en-US"/>
          </a:p>
        </p:txBody>
      </p:sp>
    </p:spTree>
    <p:extLst>
      <p:ext uri="{BB962C8B-B14F-4D97-AF65-F5344CB8AC3E}">
        <p14:creationId xmlns:p14="http://schemas.microsoft.com/office/powerpoint/2010/main" val="388158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Revamping our Enrichment</a:t>
            </a:r>
          </a:p>
        </p:txBody>
      </p:sp>
      <p:sp>
        <p:nvSpPr>
          <p:cNvPr id="3" name="Content Placeholder 2"/>
          <p:cNvSpPr>
            <a:spLocks noGrp="1"/>
          </p:cNvSpPr>
          <p:nvPr>
            <p:ph idx="1"/>
          </p:nvPr>
        </p:nvSpPr>
        <p:spPr/>
        <p:txBody>
          <a:bodyPr/>
          <a:lstStyle/>
          <a:p>
            <a:r>
              <a:rPr lang="en-US"/>
              <a:t>Monday- The Animated Classroom  ( Miyazaki edition) </a:t>
            </a:r>
          </a:p>
          <a:p>
            <a:r>
              <a:rPr lang="en-US"/>
              <a:t>Tuesday- Let’s talk about it Tuesday</a:t>
            </a:r>
          </a:p>
          <a:p>
            <a:r>
              <a:rPr lang="en-US"/>
              <a:t>Wednesday- Improv Theatre and Production</a:t>
            </a:r>
          </a:p>
          <a:p>
            <a:r>
              <a:rPr lang="en-US"/>
              <a:t>Thursday- Project Based Learning- Cooking</a:t>
            </a:r>
          </a:p>
          <a:p>
            <a:r>
              <a:rPr lang="en-US"/>
              <a:t>Friday- Fun Friday</a:t>
            </a:r>
          </a:p>
        </p:txBody>
      </p:sp>
    </p:spTree>
    <p:extLst>
      <p:ext uri="{BB962C8B-B14F-4D97-AF65-F5344CB8AC3E}">
        <p14:creationId xmlns:p14="http://schemas.microsoft.com/office/powerpoint/2010/main" val="70126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Building relationships, rapport, and challenges</a:t>
            </a:r>
          </a:p>
        </p:txBody>
      </p:sp>
      <p:sp>
        <p:nvSpPr>
          <p:cNvPr id="3" name="Content Placeholder 2"/>
          <p:cNvSpPr>
            <a:spLocks noGrp="1"/>
          </p:cNvSpPr>
          <p:nvPr>
            <p:ph idx="1"/>
          </p:nvPr>
        </p:nvSpPr>
        <p:spPr/>
        <p:txBody>
          <a:bodyPr/>
          <a:lstStyle/>
          <a:p>
            <a:pPr fontAlgn="base"/>
            <a:r>
              <a:rPr lang="en-US" dirty="0"/>
              <a:t>Building Relations- our mother tongue has really opened up our families to participate and ask more questions and be more involved along with dispelling bashfulness. The rapport is developing on the strength of energy and consistency as well.</a:t>
            </a:r>
          </a:p>
          <a:p>
            <a:pPr fontAlgn="base"/>
            <a:r>
              <a:rPr lang="en-US" dirty="0"/>
              <a:t>Conquering Challenges-We have a great team so our challenges really feel so manageable. one we are working on is an extra pair of hands to help facilitate!</a:t>
            </a:r>
          </a:p>
        </p:txBody>
      </p:sp>
    </p:spTree>
    <p:extLst>
      <p:ext uri="{BB962C8B-B14F-4D97-AF65-F5344CB8AC3E}">
        <p14:creationId xmlns:p14="http://schemas.microsoft.com/office/powerpoint/2010/main" val="3692009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490</TotalTime>
  <Words>319</Words>
  <Application>Microsoft Macintosh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Middle School CAP</vt:lpstr>
      <vt:lpstr>What experiences have I’ve had to prepare me for this type of work and why did you choose Carver Center.</vt:lpstr>
      <vt:lpstr>Structure at MS CAP: Schedule for the students Community Partnerships </vt:lpstr>
      <vt:lpstr>Structure at MS CAP: Schedule for the students Community Partnerships ( continued) </vt:lpstr>
      <vt:lpstr>Revamping our Enrichment</vt:lpstr>
      <vt:lpstr>Building relationships, rapport, and 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School CAP</dc:title>
  <dc:creator>Shelby</dc:creator>
  <cp:lastModifiedBy>Leanne Tormey</cp:lastModifiedBy>
  <cp:revision>5</cp:revision>
  <dcterms:created xsi:type="dcterms:W3CDTF">2019-12-02T20:55:30Z</dcterms:created>
  <dcterms:modified xsi:type="dcterms:W3CDTF">2019-12-04T16:47:07Z</dcterms:modified>
</cp:coreProperties>
</file>