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85BD28-A55F-4455-98C0-A93435CDF12C}" v="7" dt="2022-03-08T23:36:03.0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4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igh Nakamura, Eileen" userId="6efc25cf-0a24-406d-844a-3701eb42d12b" providerId="ADAL" clId="{4385BD28-A55F-4455-98C0-A93435CDF12C}"/>
    <pc:docChg chg="custSel modSld">
      <pc:chgData name="Cheigh Nakamura, Eileen" userId="6efc25cf-0a24-406d-844a-3701eb42d12b" providerId="ADAL" clId="{4385BD28-A55F-4455-98C0-A93435CDF12C}" dt="2022-03-08T23:36:17.973" v="38" actId="1035"/>
      <pc:docMkLst>
        <pc:docMk/>
      </pc:docMkLst>
      <pc:sldChg chg="addSp delSp modSp mod modClrScheme delDesignElem chgLayout">
        <pc:chgData name="Cheigh Nakamura, Eileen" userId="6efc25cf-0a24-406d-844a-3701eb42d12b" providerId="ADAL" clId="{4385BD28-A55F-4455-98C0-A93435CDF12C}" dt="2022-03-08T23:36:17.973" v="38" actId="1035"/>
        <pc:sldMkLst>
          <pc:docMk/>
          <pc:sldMk cId="2128391379" sldId="256"/>
        </pc:sldMkLst>
        <pc:spChg chg="add del">
          <ac:chgData name="Cheigh Nakamura, Eileen" userId="6efc25cf-0a24-406d-844a-3701eb42d12b" providerId="ADAL" clId="{4385BD28-A55F-4455-98C0-A93435CDF12C}" dt="2022-03-08T23:36:03.077" v="6"/>
          <ac:spMkLst>
            <pc:docMk/>
            <pc:sldMk cId="2128391379" sldId="256"/>
            <ac:spMk id="2" creationId="{9BB04BCD-D342-4299-B38D-B762A036E5F5}"/>
          </ac:spMkLst>
        </pc:spChg>
        <pc:spChg chg="add mod">
          <ac:chgData name="Cheigh Nakamura, Eileen" userId="6efc25cf-0a24-406d-844a-3701eb42d12b" providerId="ADAL" clId="{4385BD28-A55F-4455-98C0-A93435CDF12C}" dt="2022-03-08T23:35:30.356" v="2"/>
          <ac:spMkLst>
            <pc:docMk/>
            <pc:sldMk cId="2128391379" sldId="256"/>
            <ac:spMk id="11" creationId="{A50D9613-292E-4515-832B-295C02EFDBFB}"/>
          </ac:spMkLst>
        </pc:spChg>
        <pc:spChg chg="add mod">
          <ac:chgData name="Cheigh Nakamura, Eileen" userId="6efc25cf-0a24-406d-844a-3701eb42d12b" providerId="ADAL" clId="{4385BD28-A55F-4455-98C0-A93435CDF12C}" dt="2022-03-08T23:35:42.148" v="4"/>
          <ac:spMkLst>
            <pc:docMk/>
            <pc:sldMk cId="2128391379" sldId="256"/>
            <ac:spMk id="12" creationId="{A50D9613-292E-4515-832B-295C02EFDBFB}"/>
          </ac:spMkLst>
        </pc:spChg>
        <pc:spChg chg="del">
          <ac:chgData name="Cheigh Nakamura, Eileen" userId="6efc25cf-0a24-406d-844a-3701eb42d12b" providerId="ADAL" clId="{4385BD28-A55F-4455-98C0-A93435CDF12C}" dt="2022-03-08T23:35:25.743" v="0" actId="700"/>
          <ac:spMkLst>
            <pc:docMk/>
            <pc:sldMk cId="2128391379" sldId="256"/>
            <ac:spMk id="23" creationId="{F3060C83-F051-4F0E-ABAD-AA0DFC48B218}"/>
          </ac:spMkLst>
        </pc:spChg>
        <pc:spChg chg="del">
          <ac:chgData name="Cheigh Nakamura, Eileen" userId="6efc25cf-0a24-406d-844a-3701eb42d12b" providerId="ADAL" clId="{4385BD28-A55F-4455-98C0-A93435CDF12C}" dt="2022-03-08T23:35:25.743" v="0" actId="700"/>
          <ac:spMkLst>
            <pc:docMk/>
            <pc:sldMk cId="2128391379" sldId="256"/>
            <ac:spMk id="25" creationId="{83C98ABE-055B-441F-B07E-44F97F083C39}"/>
          </ac:spMkLst>
        </pc:spChg>
        <pc:spChg chg="del">
          <ac:chgData name="Cheigh Nakamura, Eileen" userId="6efc25cf-0a24-406d-844a-3701eb42d12b" providerId="ADAL" clId="{4385BD28-A55F-4455-98C0-A93435CDF12C}" dt="2022-03-08T23:35:25.743" v="0" actId="700"/>
          <ac:spMkLst>
            <pc:docMk/>
            <pc:sldMk cId="2128391379" sldId="256"/>
            <ac:spMk id="27" creationId="{29FDB030-9B49-4CED-8CCD-4D99382388AC}"/>
          </ac:spMkLst>
        </pc:spChg>
        <pc:spChg chg="del">
          <ac:chgData name="Cheigh Nakamura, Eileen" userId="6efc25cf-0a24-406d-844a-3701eb42d12b" providerId="ADAL" clId="{4385BD28-A55F-4455-98C0-A93435CDF12C}" dt="2022-03-08T23:35:25.743" v="0" actId="700"/>
          <ac:spMkLst>
            <pc:docMk/>
            <pc:sldMk cId="2128391379" sldId="256"/>
            <ac:spMk id="29" creationId="{3783CA14-24A1-485C-8B30-D6A5D87987AD}"/>
          </ac:spMkLst>
        </pc:spChg>
        <pc:spChg chg="del">
          <ac:chgData name="Cheigh Nakamura, Eileen" userId="6efc25cf-0a24-406d-844a-3701eb42d12b" providerId="ADAL" clId="{4385BD28-A55F-4455-98C0-A93435CDF12C}" dt="2022-03-08T23:35:25.743" v="0" actId="700"/>
          <ac:spMkLst>
            <pc:docMk/>
            <pc:sldMk cId="2128391379" sldId="256"/>
            <ac:spMk id="31" creationId="{9A97C86A-04D6-40F7-AE84-31AB43E6A846}"/>
          </ac:spMkLst>
        </pc:spChg>
        <pc:spChg chg="mod">
          <ac:chgData name="Cheigh Nakamura, Eileen" userId="6efc25cf-0a24-406d-844a-3701eb42d12b" providerId="ADAL" clId="{4385BD28-A55F-4455-98C0-A93435CDF12C}" dt="2022-03-08T23:36:17.973" v="38" actId="1035"/>
          <ac:spMkLst>
            <pc:docMk/>
            <pc:sldMk cId="2128391379" sldId="256"/>
            <ac:spMk id="32" creationId="{DB81FC0E-7C3C-4D66-9EF4-A65FAE7AE4DE}"/>
          </ac:spMkLst>
        </pc:spChg>
        <pc:spChg chg="del">
          <ac:chgData name="Cheigh Nakamura, Eileen" userId="6efc25cf-0a24-406d-844a-3701eb42d12b" providerId="ADAL" clId="{4385BD28-A55F-4455-98C0-A93435CDF12C}" dt="2022-03-08T23:35:25.743" v="0" actId="700"/>
          <ac:spMkLst>
            <pc:docMk/>
            <pc:sldMk cId="2128391379" sldId="256"/>
            <ac:spMk id="33" creationId="{FF9F2414-84E8-453E-B1F3-389FDE8192D9}"/>
          </ac:spMkLst>
        </pc:spChg>
        <pc:spChg chg="del">
          <ac:chgData name="Cheigh Nakamura, Eileen" userId="6efc25cf-0a24-406d-844a-3701eb42d12b" providerId="ADAL" clId="{4385BD28-A55F-4455-98C0-A93435CDF12C}" dt="2022-03-08T23:35:25.743" v="0" actId="700"/>
          <ac:spMkLst>
            <pc:docMk/>
            <pc:sldMk cId="2128391379" sldId="256"/>
            <ac:spMk id="35" creationId="{3ECA69A1-7536-43AC-85EF-C7106179F5ED}"/>
          </ac:spMkLst>
        </pc:spChg>
        <pc:graphicFrameChg chg="mod">
          <ac:chgData name="Cheigh Nakamura, Eileen" userId="6efc25cf-0a24-406d-844a-3701eb42d12b" providerId="ADAL" clId="{4385BD28-A55F-4455-98C0-A93435CDF12C}" dt="2022-03-08T23:36:17.973" v="38" actId="1035"/>
          <ac:graphicFrameMkLst>
            <pc:docMk/>
            <pc:sldMk cId="2128391379" sldId="256"/>
            <ac:graphicFrameMk id="18" creationId="{12F2B485-5A6F-4839-9296-16110F9EDFAE}"/>
          </ac:graphicFrameMkLst>
        </pc:graphicFrameChg>
        <pc:picChg chg="add mod">
          <ac:chgData name="Cheigh Nakamura, Eileen" userId="6efc25cf-0a24-406d-844a-3701eb42d12b" providerId="ADAL" clId="{4385BD28-A55F-4455-98C0-A93435CDF12C}" dt="2022-03-08T23:36:12.666" v="10" actId="1076"/>
          <ac:picMkLst>
            <pc:docMk/>
            <pc:sldMk cId="2128391379" sldId="256"/>
            <ac:picMk id="3" creationId="{76E3EC92-CA08-42C8-A0B4-4CDFA5C676D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7DB7C-5A44-4723-8496-83B77487A0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F3E592-49E6-4E40-9DEE-E305DAFB6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48A89-CFAC-4494-B32A-807D920FB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A3AD-19B8-499A-B073-B14E59486CF1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A0857-5A8C-47BA-A95B-AE2334203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4F9AE-8B85-4B37-A8BF-CA096A4E0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3A1B-5BA0-4F0B-8FF7-CDC29B98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767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0A7BD-83AA-4DF1-9E63-051ED52EF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E37167-6793-45A4-8F5F-D7691770C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E3D7F-53EC-428E-9BB4-414D25B8A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A3AD-19B8-499A-B073-B14E59486CF1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73417-F620-4381-9004-DDBE4B387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115E5-DED1-4592-AFEA-2234C55B6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3A1B-5BA0-4F0B-8FF7-CDC29B98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58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952E02-FDC0-47D1-9642-AE6DDA69B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BCF125-1EB5-4A0B-AB17-0D86B706C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25D7C-A8D3-4ACD-B862-334B05662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A3AD-19B8-499A-B073-B14E59486CF1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2DD87-C7C9-42EB-8D5D-8EA0E09B0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16446-42F5-4330-B883-3664BB747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3A1B-5BA0-4F0B-8FF7-CDC29B98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87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F46F4-52FC-450E-9DCA-18EB20FD4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EB1F7-3D46-4C9C-9147-60A4E7629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F2A1B-57EE-4FAE-9377-AD88FD6E8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A3AD-19B8-499A-B073-B14E59486CF1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0665B-C00D-46EA-97C3-D5C35AE23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13675-F02B-4B66-A0E3-30B3B9D74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3A1B-5BA0-4F0B-8FF7-CDC29B98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87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C22D2-ED61-4F0C-A392-2518FCA79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0F0EC9-A12B-4E5A-B096-4B95ECA4A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969FA-137B-4679-8F32-28E2FA56F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A3AD-19B8-499A-B073-B14E59486CF1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B2594-2DD3-4D98-92FD-5E84C77B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C0C9D-205A-4069-9D48-3D67389BB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3A1B-5BA0-4F0B-8FF7-CDC29B98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294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79969-6C42-4BE1-9529-FE324A5BE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D2DD7-9C30-42E5-AA2F-4B5804DFC9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E211A8-9376-4738-A381-5CEA50411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A80F06-B51A-41F2-B042-5194197B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A3AD-19B8-499A-B073-B14E59486CF1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0C0A8-7B68-4577-92EA-6DF9DDE96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4E8BFD-1BEC-4A0D-AEA4-1D8A37671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3A1B-5BA0-4F0B-8FF7-CDC29B98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045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B74DC-D2DA-48FE-9DD4-E5F0538A8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2882E-42E0-4FB2-BB06-2E8820941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877F36-F39D-4755-9B30-6B7E32FBB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AFDB1A-FC11-4F36-A55D-5C5EFDE8E1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A79C91-85EA-46D5-A17D-95C570F3F9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D06976-73DA-4211-8846-C30B97E6E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A3AD-19B8-499A-B073-B14E59486CF1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560094-BE88-4E71-B2D2-F5932D772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490DB1-DE67-4420-9839-3EE73C9B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3A1B-5BA0-4F0B-8FF7-CDC29B98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601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1F1DD-5CB7-4879-A80F-260640783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08B74E-4B1C-46F6-AA7A-CBBD83FAB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A3AD-19B8-499A-B073-B14E59486CF1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5ECE67-C48B-4EF3-8317-2444E150A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A5C15C-80EF-43B4-8018-29322F09E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3A1B-5BA0-4F0B-8FF7-CDC29B98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87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2056F1-5CC1-48DD-862C-87BBBA8B7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A3AD-19B8-499A-B073-B14E59486CF1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2871D9-7CAA-49C0-B987-417CFDC58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D2C14D-E8DE-418A-864B-02011E885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3A1B-5BA0-4F0B-8FF7-CDC29B98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6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220C4-A559-4B70-94AD-8A85288FF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3EFE9-30F9-4A43-AEE0-39AC7C83F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44FBB-5199-4404-B1BF-E31B757B6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14E04-6D3A-4580-A20E-217AC3A9B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A3AD-19B8-499A-B073-B14E59486CF1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EDB351-CE4B-42CD-A7D2-C2E90103F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42513-F688-4E0B-B548-EDC3A2B7F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3A1B-5BA0-4F0B-8FF7-CDC29B98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052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7DA37-2D94-4330-92C7-66CC127B7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D2B71C-3CB0-45F2-8976-03AE27B204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78E3B1-7C98-400F-94A6-8850241C6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F6D777-0278-4169-8C7E-6072A9B1D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A3AD-19B8-499A-B073-B14E59486CF1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C7A26-E3E1-43D7-9985-3F4F4BC33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8B86F9-53B9-4B2A-810F-A691E60B5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3A1B-5BA0-4F0B-8FF7-CDC29B98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7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6B8F9D-98C6-49B0-BCD5-40B048ECE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6A503-C847-45C2-9AD0-22A197B5A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C82F2-6685-445A-B45F-53B92F0D3A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7A3AD-19B8-499A-B073-B14E59486CF1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0F8AF-112C-4DE0-8CA3-5537CE6BB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DFDBC-54CF-4F91-A920-F66CD6ED78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D3A1B-5BA0-4F0B-8FF7-CDC29B98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23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12F2B485-5A6F-4839-9296-16110F9EDF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548440"/>
              </p:ext>
            </p:extLst>
          </p:nvPr>
        </p:nvGraphicFramePr>
        <p:xfrm>
          <a:off x="643467" y="2986991"/>
          <a:ext cx="10693400" cy="3380064"/>
        </p:xfrm>
        <a:graphic>
          <a:graphicData uri="http://schemas.openxmlformats.org/drawingml/2006/table">
            <a:tbl>
              <a:tblPr/>
              <a:tblGrid>
                <a:gridCol w="1710266">
                  <a:extLst>
                    <a:ext uri="{9D8B030D-6E8A-4147-A177-3AD203B41FA5}">
                      <a16:colId xmlns:a16="http://schemas.microsoft.com/office/drawing/2014/main" val="104831431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3082853055"/>
                    </a:ext>
                  </a:extLst>
                </a:gridCol>
                <a:gridCol w="499534">
                  <a:extLst>
                    <a:ext uri="{9D8B030D-6E8A-4147-A177-3AD203B41FA5}">
                      <a16:colId xmlns:a16="http://schemas.microsoft.com/office/drawing/2014/main" val="933628894"/>
                    </a:ext>
                  </a:extLst>
                </a:gridCol>
                <a:gridCol w="2954866">
                  <a:extLst>
                    <a:ext uri="{9D8B030D-6E8A-4147-A177-3AD203B41FA5}">
                      <a16:colId xmlns:a16="http://schemas.microsoft.com/office/drawing/2014/main" val="2124057569"/>
                    </a:ext>
                  </a:extLst>
                </a:gridCol>
                <a:gridCol w="1007534">
                  <a:extLst>
                    <a:ext uri="{9D8B030D-6E8A-4147-A177-3AD203B41FA5}">
                      <a16:colId xmlns:a16="http://schemas.microsoft.com/office/drawing/2014/main" val="3150017911"/>
                    </a:ext>
                  </a:extLst>
                </a:gridCol>
                <a:gridCol w="414866">
                  <a:extLst>
                    <a:ext uri="{9D8B030D-6E8A-4147-A177-3AD203B41FA5}">
                      <a16:colId xmlns:a16="http://schemas.microsoft.com/office/drawing/2014/main" val="638109425"/>
                    </a:ext>
                  </a:extLst>
                </a:gridCol>
                <a:gridCol w="1913467">
                  <a:extLst>
                    <a:ext uri="{9D8B030D-6E8A-4147-A177-3AD203B41FA5}">
                      <a16:colId xmlns:a16="http://schemas.microsoft.com/office/drawing/2014/main" val="2017116911"/>
                    </a:ext>
                  </a:extLst>
                </a:gridCol>
                <a:gridCol w="846667">
                  <a:extLst>
                    <a:ext uri="{9D8B030D-6E8A-4147-A177-3AD203B41FA5}">
                      <a16:colId xmlns:a16="http://schemas.microsoft.com/office/drawing/2014/main" val="2720446540"/>
                    </a:ext>
                  </a:extLst>
                </a:gridCol>
              </a:tblGrid>
              <a:tr h="375971">
                <a:tc gridSpan="3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Hudson Valley Plumbing Estimate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169" marR="135169" marT="67585" marB="675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Board Resolutions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Invoices / Payments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9292197"/>
                  </a:ext>
                </a:extLst>
              </a:tr>
              <a:tr h="56095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plumbing services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$358,162 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3</a:t>
                      </a:r>
                      <a:r>
                        <a:rPr lang="en-US" sz="16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cover emergency funding</a:t>
                      </a: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$222,815 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Paid as of  Mar 1st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$278,743 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302500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electrical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$49,812 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22</a:t>
                      </a:r>
                      <a:r>
                        <a:rPr lang="en-US" sz="16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for next invoices expected</a:t>
                      </a: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$125,000 </a:t>
                      </a: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Next payments due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$184,992 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5402103"/>
                  </a:ext>
                </a:extLst>
              </a:tr>
              <a:tr h="31314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carpentry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$9,212 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 9</a:t>
                      </a:r>
                      <a:r>
                        <a:rPr lang="en-US" sz="16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remaining project estimate</a:t>
                      </a: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$330,000 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$463,735 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7567634"/>
                  </a:ext>
                </a:extLst>
              </a:tr>
              <a:tr h="31314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HVAC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$259,424 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$677,815 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468482"/>
                  </a:ext>
                </a:extLst>
              </a:tr>
              <a:tr h="56095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revised Mar '22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$676,610 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767937"/>
                  </a:ext>
                </a:extLst>
              </a:tr>
              <a:tr h="55194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64" marR="11264" marT="11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0459176"/>
                  </a:ext>
                </a:extLst>
              </a:tr>
            </a:tbl>
          </a:graphicData>
        </a:graphic>
      </p:graphicFrame>
      <p:sp>
        <p:nvSpPr>
          <p:cNvPr id="32" name="Title 19">
            <a:extLst>
              <a:ext uri="{FF2B5EF4-FFF2-40B4-BE49-F238E27FC236}">
                <a16:creationId xmlns:a16="http://schemas.microsoft.com/office/drawing/2014/main" id="{DB81FC0E-7C3C-4D66-9EF4-A65FAE7AE4DE}"/>
              </a:ext>
            </a:extLst>
          </p:cNvPr>
          <p:cNvSpPr txBox="1">
            <a:spLocks/>
          </p:cNvSpPr>
          <p:nvPr/>
        </p:nvSpPr>
        <p:spPr>
          <a:xfrm>
            <a:off x="528320" y="1442085"/>
            <a:ext cx="1082548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March 9</a:t>
            </a:r>
            <a:r>
              <a:rPr lang="en-US" sz="4400" b="1" baseline="30000" dirty="0"/>
              <a:t>th</a:t>
            </a:r>
            <a:r>
              <a:rPr lang="en-US" sz="4400" b="1" dirty="0"/>
              <a:t> Board Update on Boiler Replacement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6E3EC92-CA08-42C8-A0B4-4CDFA5C676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65" y="145782"/>
            <a:ext cx="3660100" cy="981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391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73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Cheigh Nakamura, Eileen</dc:creator>
  <cp:lastModifiedBy>Cheigh Nakamura, Eileen</cp:lastModifiedBy>
  <cp:revision>4</cp:revision>
  <dcterms:created xsi:type="dcterms:W3CDTF">2022-03-08T22:41:58Z</dcterms:created>
  <dcterms:modified xsi:type="dcterms:W3CDTF">2022-03-08T23:36:24Z</dcterms:modified>
</cp:coreProperties>
</file>